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79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Diavlo Book" panose="02000000000000000000" pitchFamily="5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mputer_fi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669215"/>
            <a:ext cx="2773686" cy="115824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69342" y="295835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1" y="300318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116108" y="1939068"/>
            <a:ext cx="10892116" cy="7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1" y="2073091"/>
            <a:ext cx="10887633" cy="5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/>
          <a:stretch/>
        </p:blipFill>
        <p:spPr>
          <a:xfrm>
            <a:off x="4861557" y="2756650"/>
            <a:ext cx="5559913" cy="290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5454054" y="678199"/>
            <a:ext cx="4374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and GitHub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694" y="2729753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Qasir Hassan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94" y="3600230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MCA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2</a:t>
            </a:r>
            <a:r>
              <a:rPr lang="en-US" sz="3200" baseline="300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nd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Sem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694" y="4470707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Roll No: 040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694" y="5341184"/>
            <a:ext cx="256122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Github.com/</a:t>
            </a:r>
            <a:r>
              <a:rPr lang="en-US" dirty="0" err="1" smtClean="0">
                <a:solidFill>
                  <a:srgbClr val="F05033"/>
                </a:solidFill>
                <a:latin typeface="Diavlo Book" panose="02000000000000000000" pitchFamily="50" charset="0"/>
              </a:rPr>
              <a:t>sahilqaiser</a:t>
            </a:r>
            <a:endParaRPr lang="en-US" dirty="0" smtClean="0">
              <a:solidFill>
                <a:srgbClr val="F05033"/>
              </a:solidFill>
              <a:latin typeface="Diavlo Book" panose="02000000000000000000" pitchFamily="50" charset="0"/>
            </a:endParaRPr>
          </a:p>
          <a:p>
            <a:r>
              <a:rPr lang="en-US" dirty="0">
                <a:solidFill>
                  <a:srgbClr val="F05033"/>
                </a:solidFill>
                <a:latin typeface="Diavlo Book" panose="02000000000000000000" pitchFamily="50" charset="0"/>
              </a:rPr>
              <a:t>http://bit.ly/Git_ppt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694" y="2595282"/>
            <a:ext cx="0" cy="360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24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3 – Git COMMIT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9" y="2814039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6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4 – Git Checkout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17" y="2043951"/>
            <a:ext cx="7368990" cy="36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62" y="2143685"/>
            <a:ext cx="7537856" cy="3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1628005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1 - Git Clone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06" y="2351107"/>
            <a:ext cx="8515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4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Fork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8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Diavlo Book" panose="02000000000000000000" pitchFamily="50" charset="0"/>
              </a:rPr>
              <a:t>3 </a:t>
            </a:r>
            <a:r>
              <a:rPr lang="en-US" sz="2400" dirty="0" smtClean="0">
                <a:latin typeface="Diavlo Book" panose="02000000000000000000" pitchFamily="50" charset="0"/>
              </a:rPr>
              <a:t>– Git PUSH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0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28" y="2389908"/>
            <a:ext cx="7159999" cy="2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9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5898" y="356390"/>
            <a:ext cx="4779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vs Other VCS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16108" y="1532970"/>
            <a:ext cx="26893" cy="478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56" y="1978399"/>
            <a:ext cx="9944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17120" y="356390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1223" y="2512372"/>
            <a:ext cx="94129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Diavlo Book" panose="02000000000000000000" pitchFamily="50" charset="0"/>
              </a:rPr>
              <a:t>GIT </a:t>
            </a:r>
            <a:r>
              <a:rPr lang="en-US" sz="4000" dirty="0">
                <a:latin typeface="Diavlo Book" panose="02000000000000000000" pitchFamily="50" charset="0"/>
              </a:rPr>
              <a:t>is a </a:t>
            </a:r>
            <a:r>
              <a:rPr lang="en-US" sz="4000" b="1" dirty="0" smtClean="0">
                <a:latin typeface="Diavlo Book" panose="02000000000000000000" pitchFamily="50" charset="0"/>
                <a:hlinkClick r:id="rId3" tooltip="Version control system"/>
              </a:rPr>
              <a:t>Version Control System</a:t>
            </a:r>
            <a:r>
              <a:rPr lang="en-US" sz="4000" dirty="0">
                <a:latin typeface="Diavlo Book" panose="02000000000000000000" pitchFamily="50" charset="0"/>
              </a:rPr>
              <a:t> for tracking changes </a:t>
            </a:r>
            <a:r>
              <a:rPr lang="en-US" sz="4000" dirty="0" smtClean="0">
                <a:latin typeface="Diavlo Book" panose="02000000000000000000" pitchFamily="50" charset="0"/>
              </a:rPr>
              <a:t>in </a:t>
            </a:r>
            <a:r>
              <a:rPr lang="en-US" sz="4000" b="1" dirty="0" smtClean="0">
                <a:latin typeface="Diavlo Book" panose="02000000000000000000" pitchFamily="50" charset="0"/>
                <a:hlinkClick r:id="rId4" tooltip="Computer file"/>
              </a:rPr>
              <a:t>computer files</a:t>
            </a:r>
            <a:r>
              <a:rPr lang="en-US" sz="4000" dirty="0">
                <a:latin typeface="Diavlo Book" panose="02000000000000000000" pitchFamily="50" charset="0"/>
              </a:rPr>
              <a:t> and coordinating work on those files among multiple </a:t>
            </a:r>
            <a:r>
              <a:rPr lang="en-US" sz="4000" dirty="0" smtClean="0">
                <a:latin typeface="Diavlo Book" panose="02000000000000000000" pitchFamily="50" charset="0"/>
              </a:rPr>
              <a:t>people. </a:t>
            </a:r>
          </a:p>
          <a:p>
            <a:pPr algn="r"/>
            <a:r>
              <a:rPr lang="en-US" sz="4000" dirty="0" smtClean="0">
                <a:latin typeface="Diavlo Book" panose="02000000000000000000" pitchFamily="50" charset="0"/>
              </a:rPr>
              <a:t>~ </a:t>
            </a:r>
            <a:r>
              <a:rPr lang="en-US" sz="4000" b="1" i="1" dirty="0" smtClean="0">
                <a:latin typeface="Diavlo Book" panose="02000000000000000000" pitchFamily="50" charset="0"/>
              </a:rPr>
              <a:t>Wikipedia</a:t>
            </a:r>
            <a:endParaRPr lang="en-US" sz="40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03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48395" y="356390"/>
            <a:ext cx="7074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Features of GIT 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is a Distributed VCS.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1219" y="305799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Coordinates work between multiple Authors.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219" y="3812021"/>
            <a:ext cx="9412941" cy="830997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keeps track of  changes with extra details like Author, Timestamp, change Type etc.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1219" y="4935379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help you revert back any change.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1219" y="568940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work Offline too.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0" cy="48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2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7957" y="356390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 b="9162"/>
          <a:stretch/>
        </p:blipFill>
        <p:spPr>
          <a:xfrm>
            <a:off x="1788460" y="1866902"/>
            <a:ext cx="8991600" cy="4666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21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Diavlo Book" panose="02000000000000000000" pitchFamily="50" charset="0"/>
              </a:rPr>
              <a:t>How GIT Keeps Track of Change History : </a:t>
            </a:r>
            <a:endParaRPr lang="en-US" sz="2800" b="1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17006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Takes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 </a:t>
            </a:r>
            <a:r>
              <a:rPr lang="en-US" sz="2400" dirty="0" smtClean="0">
                <a:latin typeface="Diavlo Book" panose="02000000000000000000" pitchFamily="50" charset="0"/>
              </a:rPr>
              <a:t>of the Files and Folders (i.e. Project).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3969115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visit any of these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</a:t>
            </a:r>
            <a:r>
              <a:rPr lang="en-US" sz="2400" dirty="0" smtClean="0">
                <a:latin typeface="Diavlo Book" panose="02000000000000000000" pitchFamily="50" charset="0"/>
              </a:rPr>
              <a:t> anytime.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22" y="476816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Stage File Before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SNAPSHOTING</a:t>
            </a:r>
            <a:r>
              <a:rPr lang="en-US" sz="2400" dirty="0" smtClean="0">
                <a:latin typeface="Diavlo Book" panose="02000000000000000000" pitchFamily="50" charset="0"/>
              </a:rPr>
              <a:t> them.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1222" y="556722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SO WHAT ARE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SNAPSHOTS???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497541" y="209793"/>
            <a:ext cx="11510683" cy="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10988" y="286434"/>
            <a:ext cx="11497236" cy="9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512785"/>
            <a:ext cx="9347100" cy="5982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6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69" y="1968978"/>
            <a:ext cx="8830107" cy="32965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1120592" y="5414238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5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1 - Git </a:t>
            </a:r>
            <a:r>
              <a:rPr lang="en-US" sz="2400" dirty="0" err="1" smtClean="0">
                <a:latin typeface="Diavlo Book" panose="02000000000000000000" pitchFamily="50" charset="0"/>
              </a:rPr>
              <a:t>init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896779"/>
            <a:ext cx="82772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Git add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178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Diavlo Book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Shah</dc:creator>
  <cp:lastModifiedBy>Sahil Shah</cp:lastModifiedBy>
  <cp:revision>82</cp:revision>
  <dcterms:created xsi:type="dcterms:W3CDTF">2018-04-01T10:36:32Z</dcterms:created>
  <dcterms:modified xsi:type="dcterms:W3CDTF">2018-04-06T06:34:58Z</dcterms:modified>
</cp:coreProperties>
</file>